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63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1230" y="2796540"/>
            <a:ext cx="520954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1652270"/>
            <a:ext cx="982027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4315" y="161925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1760" y="350012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82090"/>
            <a:ext cx="10744200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4590" y="138303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4885" y="327342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935" y="437007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628775"/>
            <a:ext cx="1035367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0810" y="162877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9520" y="348107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638300"/>
            <a:ext cx="10325100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72235" y="158178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3955" y="339661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642745"/>
            <a:ext cx="1039177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3660" y="164274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0470" y="362775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405255"/>
            <a:ext cx="1171575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18945"/>
            <a:ext cx="1163002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61795"/>
            <a:ext cx="1162050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42745"/>
            <a:ext cx="116109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72565"/>
            <a:ext cx="1162050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45895"/>
            <a:ext cx="1160145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02715"/>
            <a:ext cx="11496675" cy="520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50500" y="265938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866900"/>
            <a:ext cx="105918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138045"/>
            <a:ext cx="11487150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5590" y="206311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24940"/>
            <a:ext cx="11506200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2580" y="142494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57350"/>
            <a:ext cx="1150620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3215" y="159067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68305" y="361315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26515"/>
            <a:ext cx="11572875" cy="5353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13115" y="498411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66545"/>
            <a:ext cx="116109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5407025"/>
            <a:ext cx="11572875" cy="60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7145" y="245110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96365"/>
            <a:ext cx="11582400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41920" y="526732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071370"/>
            <a:ext cx="116109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30020"/>
            <a:ext cx="11610975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73540" y="539940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68120"/>
            <a:ext cx="1155382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28775"/>
            <a:ext cx="1163955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42935" y="352869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85975"/>
            <a:ext cx="1158240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80895"/>
            <a:ext cx="1151572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109470"/>
            <a:ext cx="115919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38300"/>
            <a:ext cx="116205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63040"/>
            <a:ext cx="1163002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63040"/>
            <a:ext cx="1149667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133600"/>
            <a:ext cx="1159192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18945"/>
            <a:ext cx="1151572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619250"/>
            <a:ext cx="10058400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4315" y="161925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8455" y="353822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166620"/>
            <a:ext cx="97536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835" y="5277485"/>
            <a:ext cx="6753225" cy="81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5265" y="205359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9880" y="393446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2026-01-08T08:50:29Z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